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1" r:id="rId2"/>
  </p:sldMasterIdLst>
  <p:notesMasterIdLst>
    <p:notesMasterId r:id="rId16"/>
  </p:notesMasterIdLst>
  <p:handoutMasterIdLst>
    <p:handoutMasterId r:id="rId17"/>
  </p:handoutMasterIdLst>
  <p:sldIdLst>
    <p:sldId id="291" r:id="rId3"/>
    <p:sldId id="393" r:id="rId4"/>
    <p:sldId id="384" r:id="rId5"/>
    <p:sldId id="385" r:id="rId6"/>
    <p:sldId id="366" r:id="rId7"/>
    <p:sldId id="382" r:id="rId8"/>
    <p:sldId id="394" r:id="rId9"/>
    <p:sldId id="396" r:id="rId10"/>
    <p:sldId id="397" r:id="rId11"/>
    <p:sldId id="398" r:id="rId12"/>
    <p:sldId id="399" r:id="rId13"/>
    <p:sldId id="400" r:id="rId14"/>
    <p:sldId id="40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C13801-05A1-4E35-B9BD-9FDC37215064}">
          <p14:sldIdLst>
            <p14:sldId id="291"/>
            <p14:sldId id="393"/>
            <p14:sldId id="384"/>
            <p14:sldId id="385"/>
            <p14:sldId id="366"/>
            <p14:sldId id="382"/>
            <p14:sldId id="394"/>
            <p14:sldId id="396"/>
            <p14:sldId id="397"/>
            <p14:sldId id="398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36" autoAdjust="0"/>
    <p:restoredTop sz="97623" autoAdjust="0"/>
  </p:normalViewPr>
  <p:slideViewPr>
    <p:cSldViewPr>
      <p:cViewPr>
        <p:scale>
          <a:sx n="125" d="100"/>
          <a:sy n="125" d="100"/>
        </p:scale>
        <p:origin x="64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647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algn="r" hangingPunct="0">
              <a:defRPr sz="1400"/>
            </a:pPr>
            <a:fld id="{1F66843A-4839-4C0A-9595-44BEED77C33A}" type="datetimeFigureOut">
              <a:t>11/2/16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algn="r" hangingPunct="0">
              <a:defRPr sz="1400"/>
            </a:pPr>
            <a:fld id="{B2B87DBE-82D2-48CA-BC78-1B5079AFF859}" type="slidenum">
              <a:t>‹#›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5541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20243C-15B7-499A-B9E2-6D1D674602A5}" type="datetimeFigureOut">
              <a:t>11/2/16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F9F2838-8FA1-4BFF-8653-9F27B290F4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adlnet.gov/expapi/verbs/voided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github.com/adlnet/xAPI-Spec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github.com/adlnet/xAPI-Spec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github.com/adlnet/xAPI-Spec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github.com/adlnet/xAPI-Spe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 off thanking our hosts, IMS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PowerPoint</a:t>
            </a:r>
            <a:r>
              <a:rPr lang="en-US" baseline="0" dirty="0" smtClean="0"/>
              <a:t> was developed by the ADL Initiative, May 2016. It presents a high-level introduction to </a:t>
            </a:r>
            <a:r>
              <a:rPr lang="en-US" baseline="0" dirty="0" err="1" smtClean="0"/>
              <a:t>xAPI</a:t>
            </a:r>
            <a:r>
              <a:rPr lang="en-US" baseline="0" dirty="0" smtClean="0"/>
              <a:t> and the rationale behind using it. For more information contact the ADL initiative by visiting </a:t>
            </a:r>
            <a:r>
              <a:rPr lang="en-US" baseline="0" dirty="0" err="1" smtClean="0"/>
              <a:t>www.adlnet.gov</a:t>
            </a:r>
            <a:r>
              <a:rPr lang="en-US" baseline="0" dirty="0" smtClean="0"/>
              <a:t> and clicking the Contact Us link. If shared, please give attribution to the ADL Initiative (</a:t>
            </a:r>
            <a:r>
              <a:rPr lang="en-US" baseline="0" dirty="0" err="1" smtClean="0"/>
              <a:t>Sae</a:t>
            </a:r>
            <a:r>
              <a:rPr lang="en-US" baseline="0" dirty="0" smtClean="0"/>
              <a:t> Schatz, Director), 2016.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1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693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Object</a:t>
            </a:r>
          </a:p>
          <a:p>
            <a:pPr marL="457200" lvl="0" indent="-228600"/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The “this” part of the “I did this” statement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Object is typically an “activity” but could also be an “agent”, “substatement” or “statement reference”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Activities can be of different granularities and types</a:t>
            </a:r>
          </a:p>
          <a:p>
            <a:pPr marL="12600" lvl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Result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228600" lvl="0"/>
            <a:r>
              <a:rPr lang="en" dirty="0" smtClean="0">
                <a:solidFill>
                  <a:srgbClr val="FFFFFF"/>
                </a:solidFill>
              </a:rPr>
              <a:t>Adds to the “I did this” statement by allowing a “result” to be appended</a:t>
            </a:r>
          </a:p>
          <a:p>
            <a:pPr marL="228600" lvl="0"/>
            <a:endParaRPr lang="en" dirty="0" smtClean="0">
              <a:solidFill>
                <a:srgbClr val="FFFFFF"/>
              </a:solidFill>
            </a:endParaRPr>
          </a:p>
          <a:p>
            <a:pPr marL="228600" lvl="0"/>
            <a:r>
              <a:rPr lang="en-US" dirty="0" smtClean="0">
                <a:solidFill>
                  <a:srgbClr val="FFFFFF"/>
                </a:solidFill>
              </a:rPr>
              <a:t>Result can include:</a:t>
            </a:r>
            <a:r>
              <a:rPr lang="en-US" baseline="0" dirty="0" smtClean="0">
                <a:solidFill>
                  <a:srgbClr val="FFFFFF"/>
                </a:solidFill>
              </a:rPr>
              <a:t> </a:t>
            </a:r>
            <a:endParaRPr lang="en-US" dirty="0" smtClean="0">
              <a:solidFill>
                <a:srgbClr val="FFFFFF"/>
              </a:solidFill>
            </a:endParaRPr>
          </a:p>
          <a:p>
            <a:pPr marL="228600" lvl="0"/>
            <a:endParaRPr lang="en" dirty="0" smtClean="0">
              <a:solidFill>
                <a:srgbClr val="FFFFFF"/>
              </a:solidFill>
            </a:endParaRPr>
          </a:p>
          <a:p>
            <a:pPr marL="514350" lvl="0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Score (Scaled, Raw,</a:t>
            </a:r>
            <a:endParaRPr lang="en-US" dirty="0" smtClean="0">
              <a:solidFill>
                <a:srgbClr val="FFFFFF"/>
              </a:solidFill>
            </a:endParaRPr>
          </a:p>
          <a:p>
            <a:pPr marL="228600" lvl="0"/>
            <a:r>
              <a:rPr lang="en-US" dirty="0" smtClean="0">
                <a:solidFill>
                  <a:srgbClr val="FFFFFF"/>
                </a:solidFill>
              </a:rPr>
              <a:t>      </a:t>
            </a:r>
            <a:r>
              <a:rPr lang="en" dirty="0" smtClean="0">
                <a:solidFill>
                  <a:srgbClr val="FFFFFF"/>
                </a:solidFill>
              </a:rPr>
              <a:t>Min, Max)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Completion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Success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Response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Duration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Extensions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Voided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Statements are immutable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What happens if a statement contains a mistake?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Use the voiding verb (</a:t>
            </a:r>
            <a:r>
              <a:rPr lang="en" dirty="0" smtClean="0">
                <a:hlinkClick r:id="rId3"/>
              </a:rPr>
              <a:t>http://adlnet.gov/expapi/verbs/voided</a:t>
            </a:r>
            <a:r>
              <a:rPr lang="en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-US" dirty="0" smtClean="0">
                <a:solidFill>
                  <a:srgbClr val="FFFFFF"/>
                </a:solidFill>
              </a:rPr>
              <a:t>Context</a:t>
            </a:r>
            <a:r>
              <a:rPr lang="en-US" baseline="0" dirty="0" smtClean="0">
                <a:solidFill>
                  <a:srgbClr val="FFFFFF"/>
                </a:solidFill>
              </a:rPr>
              <a:t> </a:t>
            </a:r>
          </a:p>
          <a:p>
            <a:pPr marL="457200" lvl="0" indent="-228600"/>
            <a:endParaRPr lang="en-US" baseline="0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A place for contextual information about a statement</a:t>
            </a: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Context can include:</a:t>
            </a: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971550" lvl="1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Registration</a:t>
            </a:r>
          </a:p>
          <a:p>
            <a:pPr marL="971550" lvl="1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Context Activities</a:t>
            </a:r>
          </a:p>
          <a:p>
            <a:pPr marL="971550" lvl="1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Instructor</a:t>
            </a:r>
          </a:p>
          <a:p>
            <a:pPr marL="971550" lvl="1" indent="-28575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Team</a:t>
            </a: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Context is important for querying data later</a:t>
            </a:r>
          </a:p>
          <a:p>
            <a:pPr marL="457200" lvl="0"/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JSON data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representation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“I did this” basic structure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-US" dirty="0" smtClean="0">
                <a:solidFill>
                  <a:srgbClr val="FFFFFF"/>
                </a:solidFill>
              </a:rPr>
              <a:t>		</a:t>
            </a:r>
            <a:r>
              <a:rPr lang="en" dirty="0" smtClean="0">
                <a:solidFill>
                  <a:srgbClr val="FFFFFF"/>
                </a:solidFill>
              </a:rPr>
              <a:t>Add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Result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Context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Attachments</a:t>
            </a: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xAPI</a:t>
            </a:r>
            <a:r>
              <a:rPr lang="en" b="1" dirty="0" smtClean="0"/>
              <a:t> in 30 Seconds</a:t>
            </a: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Each meaningful interaction between the learner and content is logged via xAPI calls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Interaction statements take from “I did this”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Logged via simple REST API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An internet-enabled device can participate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Enables big-data analytics on learner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Data has to be stored somewhere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JavaScript Object Notation (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</a:p>
          <a:p>
            <a:pPr marL="417413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Much lighter-weight</a:t>
            </a:r>
          </a:p>
          <a:p>
            <a:pPr marL="417413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Object-based </a:t>
            </a:r>
          </a:p>
          <a:p>
            <a:pPr marL="417413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Text-based open standard for human readable data exchange</a:t>
            </a:r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XML</a:t>
            </a: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Heavier = slower </a:t>
            </a: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Algorithmic; high overhead for </a:t>
            </a:r>
            <a:r>
              <a:rPr lang="en-US" sz="2000" dirty="0" err="1" smtClean="0"/>
              <a:t>OO</a:t>
            </a:r>
            <a:endParaRPr lang="en-US" sz="200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JSON data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representation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“I did this” basic structure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-US" dirty="0" smtClean="0">
                <a:solidFill>
                  <a:srgbClr val="FFFFFF"/>
                </a:solidFill>
              </a:rPr>
              <a:t>		</a:t>
            </a:r>
            <a:r>
              <a:rPr lang="en" dirty="0" smtClean="0">
                <a:solidFill>
                  <a:srgbClr val="FFFFFF"/>
                </a:solidFill>
              </a:rPr>
              <a:t>Add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Result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Context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Attachments</a:t>
            </a: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xAPI</a:t>
            </a:r>
            <a:r>
              <a:rPr lang="en" b="1" dirty="0" smtClean="0"/>
              <a:t> in 30 Seconds</a:t>
            </a: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Each meaningful interaction between the learner and content is logged via xAPI calls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Interaction statements take from “I did this”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Logged via simple REST API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An internet-enabled device can participate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Enables big-data analytics on learner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Data has to be stored somewhere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The “I” part of the “I did this” statement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Can be a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lvl="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Single learner 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lvl="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Group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-US" dirty="0" smtClean="0">
                <a:solidFill>
                  <a:srgbClr val="FFFFFF"/>
                </a:solidFill>
              </a:rPr>
              <a:t>Represented by: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Email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Account</a:t>
            </a:r>
          </a:p>
          <a:p>
            <a:pPr marL="514350" lvl="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open ID</a:t>
            </a:r>
          </a:p>
          <a:p>
            <a:pPr marL="228600" lvl="0"/>
            <a:endParaRPr lang="en-US" dirty="0" smtClean="0">
              <a:solidFill>
                <a:srgbClr val="FFFFFF"/>
              </a:solidFill>
            </a:endParaRPr>
          </a:p>
          <a:p>
            <a:pPr marL="228600" lvl="0"/>
            <a:r>
              <a:rPr lang="en-US" dirty="0" smtClean="0">
                <a:solidFill>
                  <a:srgbClr val="FFFFFF"/>
                </a:solidFill>
              </a:rPr>
              <a:t>Different than </a:t>
            </a:r>
          </a:p>
          <a:p>
            <a:pPr marL="228600" lvl="0"/>
            <a:r>
              <a:rPr lang="en-US" dirty="0" smtClean="0">
                <a:solidFill>
                  <a:srgbClr val="FFFFFF"/>
                </a:solidFill>
              </a:rPr>
              <a:t>the "authority”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JSON data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representation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“I did this” basic structure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-US" dirty="0" smtClean="0">
                <a:solidFill>
                  <a:srgbClr val="FFFFFF"/>
                </a:solidFill>
              </a:rPr>
              <a:t>		</a:t>
            </a:r>
            <a:r>
              <a:rPr lang="en" dirty="0" smtClean="0">
                <a:solidFill>
                  <a:srgbClr val="FFFFFF"/>
                </a:solidFill>
              </a:rPr>
              <a:t>Add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Result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Context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Attachments</a:t>
            </a: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xAPI</a:t>
            </a:r>
            <a:r>
              <a:rPr lang="en" b="1" dirty="0" smtClean="0"/>
              <a:t> in 30 Seconds</a:t>
            </a: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Each meaningful interaction between the learner and content is logged via xAPI calls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Interaction statements take from “I did this”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Logged via simple REST API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An internet-enabled device can participate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Enables big-data analytics on learner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Data has to be stored somewhere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00" lvl="0"/>
            <a:r>
              <a:rPr lang="en" dirty="0" smtClean="0">
                <a:solidFill>
                  <a:srgbClr val="FFFFFF"/>
                </a:solidFill>
              </a:rPr>
              <a:t>ADL-standard verbs</a:t>
            </a:r>
            <a:endParaRPr lang="en-US" dirty="0" smtClean="0">
              <a:solidFill>
                <a:srgbClr val="FFFFFF"/>
              </a:solidFill>
            </a:endParaRPr>
          </a:p>
          <a:p>
            <a:pPr marL="12600" lvl="0"/>
            <a:endParaRPr lang="en-US" dirty="0" smtClean="0">
              <a:solidFill>
                <a:srgbClr val="FFFFFF"/>
              </a:solidFill>
            </a:endParaRPr>
          </a:p>
          <a:p>
            <a:pPr marL="355500" lvl="0" indent="-34290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Completed</a:t>
            </a:r>
            <a:endParaRPr lang="en-US" dirty="0" smtClean="0">
              <a:solidFill>
                <a:srgbClr val="FFFFFF"/>
              </a:solidFill>
            </a:endParaRPr>
          </a:p>
          <a:p>
            <a:pPr marL="12600" lvl="0"/>
            <a:endParaRPr lang="en-US" dirty="0" smtClean="0">
              <a:solidFill>
                <a:srgbClr val="FFFFFF"/>
              </a:solidFill>
            </a:endParaRPr>
          </a:p>
          <a:p>
            <a:pPr marL="355500" lvl="0" indent="-34290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Initialized</a:t>
            </a:r>
            <a:endParaRPr lang="en-US" dirty="0" smtClean="0">
              <a:solidFill>
                <a:srgbClr val="FFFFFF"/>
              </a:solidFill>
            </a:endParaRPr>
          </a:p>
          <a:p>
            <a:pPr marL="12600" lvl="0"/>
            <a:endParaRPr lang="en-US" dirty="0" smtClean="0">
              <a:solidFill>
                <a:srgbClr val="FFFFFF"/>
              </a:solidFill>
            </a:endParaRPr>
          </a:p>
          <a:p>
            <a:pPr marL="355500" lvl="0" indent="-34290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Launched</a:t>
            </a:r>
          </a:p>
          <a:p>
            <a:pPr marL="355500" lvl="0" indent="-342900">
              <a:buFont typeface="Wingdings" charset="2"/>
              <a:buChar char="ü"/>
            </a:pPr>
            <a:endParaRPr lang="en" dirty="0" smtClean="0">
              <a:solidFill>
                <a:srgbClr val="FFFFFF"/>
              </a:solidFill>
            </a:endParaRPr>
          </a:p>
          <a:p>
            <a:pPr marL="355500" marR="0" lvl="0" indent="-34290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" dirty="0" smtClean="0">
                <a:solidFill>
                  <a:srgbClr val="FFFFFF"/>
                </a:solidFill>
              </a:rPr>
              <a:t>Keep in mind the special word “voided” </a:t>
            </a:r>
            <a:r>
              <a:rPr lang="en-US" sz="2000" b="1" dirty="0" smtClean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http://adlnet.gov/expapi/verbs/voided</a:t>
            </a:r>
          </a:p>
          <a:p>
            <a:pPr marL="355500" lvl="0" indent="-34290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00" lvl="0"/>
            <a:r>
              <a:rPr lang="en" dirty="0" smtClean="0">
                <a:solidFill>
                  <a:srgbClr val="FFFFFF"/>
                </a:solidFill>
              </a:rPr>
              <a:t>ADL-standard verbs</a:t>
            </a:r>
            <a:endParaRPr lang="en-US" dirty="0" smtClean="0">
              <a:solidFill>
                <a:srgbClr val="FFFFFF"/>
              </a:solidFill>
            </a:endParaRPr>
          </a:p>
          <a:p>
            <a:pPr marL="12600" lvl="0"/>
            <a:endParaRPr lang="en-US" dirty="0" smtClean="0">
              <a:solidFill>
                <a:srgbClr val="FFFFFF"/>
              </a:solidFill>
            </a:endParaRPr>
          </a:p>
          <a:p>
            <a:pPr marL="355500" lvl="0" indent="-34290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Completed</a:t>
            </a:r>
            <a:endParaRPr lang="en-US" dirty="0" smtClean="0">
              <a:solidFill>
                <a:srgbClr val="FFFFFF"/>
              </a:solidFill>
            </a:endParaRPr>
          </a:p>
          <a:p>
            <a:pPr marL="12600" lvl="0"/>
            <a:endParaRPr lang="en-US" dirty="0" smtClean="0">
              <a:solidFill>
                <a:srgbClr val="FFFFFF"/>
              </a:solidFill>
            </a:endParaRPr>
          </a:p>
          <a:p>
            <a:pPr marL="355500" lvl="0" indent="-34290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Initialized</a:t>
            </a:r>
            <a:endParaRPr lang="en-US" dirty="0" smtClean="0">
              <a:solidFill>
                <a:srgbClr val="FFFFFF"/>
              </a:solidFill>
            </a:endParaRPr>
          </a:p>
          <a:p>
            <a:pPr marL="12600" lvl="0"/>
            <a:endParaRPr lang="en-US" dirty="0" smtClean="0">
              <a:solidFill>
                <a:srgbClr val="FFFFFF"/>
              </a:solidFill>
            </a:endParaRPr>
          </a:p>
          <a:p>
            <a:pPr marL="355500" lvl="0" indent="-342900">
              <a:buFont typeface="Wingdings" charset="2"/>
              <a:buChar char="ü"/>
            </a:pPr>
            <a:r>
              <a:rPr lang="en" dirty="0" smtClean="0">
                <a:solidFill>
                  <a:srgbClr val="FFFFFF"/>
                </a:solidFill>
              </a:rPr>
              <a:t>Launched</a:t>
            </a:r>
          </a:p>
          <a:p>
            <a:pPr marL="355500" lvl="0" indent="-342900">
              <a:buFont typeface="Wingdings" charset="2"/>
              <a:buChar char="ü"/>
            </a:pPr>
            <a:endParaRPr lang="en" dirty="0" smtClean="0">
              <a:solidFill>
                <a:srgbClr val="FFFFFF"/>
              </a:solidFill>
            </a:endParaRPr>
          </a:p>
          <a:p>
            <a:pPr marL="355500" marR="0" lvl="0" indent="-34290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" dirty="0" smtClean="0">
                <a:solidFill>
                  <a:srgbClr val="FFFFFF"/>
                </a:solidFill>
              </a:rPr>
              <a:t>Keep in mind the special word “voided” </a:t>
            </a:r>
            <a:r>
              <a:rPr lang="en-US" sz="2000" b="1" dirty="0" smtClean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http://adlnet.gov/expapi/verbs/voided</a:t>
            </a:r>
          </a:p>
          <a:p>
            <a:pPr marL="355500" lvl="0" indent="-34290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JSON data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representation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" dirty="0" smtClean="0">
                <a:solidFill>
                  <a:srgbClr val="FFFFFF"/>
                </a:solidFill>
              </a:rPr>
              <a:t>“I did this” basic structure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457200" lvl="0" indent="-228600"/>
            <a:r>
              <a:rPr lang="en-US" dirty="0" smtClean="0">
                <a:solidFill>
                  <a:srgbClr val="FFFFFF"/>
                </a:solidFill>
              </a:rPr>
              <a:t>		</a:t>
            </a:r>
            <a:r>
              <a:rPr lang="en" dirty="0" smtClean="0">
                <a:solidFill>
                  <a:srgbClr val="FFFFFF"/>
                </a:solidFill>
              </a:rPr>
              <a:t>Add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Result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Context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228600"/>
            <a:endParaRPr lang="en" dirty="0" smtClean="0">
              <a:solidFill>
                <a:srgbClr val="FFFFFF"/>
              </a:solidFill>
            </a:endParaRPr>
          </a:p>
          <a:p>
            <a:pPr marL="914400" lvl="1" indent="-228600"/>
            <a:r>
              <a:rPr lang="en" dirty="0" smtClean="0">
                <a:solidFill>
                  <a:srgbClr val="FFFFFF"/>
                </a:solidFill>
              </a:rPr>
              <a:t>Attachments</a:t>
            </a: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endParaRPr lang="en" b="1" u="sng" dirty="0" smtClean="0">
              <a:solidFill>
                <a:schemeClr val="hlink"/>
              </a:solidFill>
              <a:hlinkClick r:id="rId3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xAPI</a:t>
            </a:r>
            <a:r>
              <a:rPr lang="en" b="1" dirty="0" smtClean="0"/>
              <a:t> in 30 Seconds</a:t>
            </a: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endParaRPr lang="en-US" b="1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Each meaningful interaction between the learner and content is logged via xAPI calls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Interaction statements take from “I did this”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Logged via simple REST API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An internet-enabled device can participate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Enables big-data analytics on learner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Data has to be stored somewhere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Next Condensed" charset="0"/>
                <a:ea typeface="Avenir Next Condensed" charset="0"/>
                <a:cs typeface="Avenir Next Condensed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6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832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pic>
        <p:nvPicPr>
          <p:cNvPr id="7" name="Picture 6" descr="DoD_logo_3x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445125"/>
            <a:ext cx="14128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321425"/>
            <a:ext cx="800100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 dirty="0" smtClean="0">
                <a:solidFill>
                  <a:srgbClr val="595959"/>
                </a:solidFill>
                <a:latin typeface="Goudy Old Style" charset="0"/>
                <a:cs typeface="Goudy Old Style" charset="0"/>
              </a:rPr>
              <a:t>Sponsored by the Office of the Under Secretary of Defense for Personnel and Readiness (OUSD P&amp;R)</a:t>
            </a:r>
          </a:p>
        </p:txBody>
      </p:sp>
      <p:pic>
        <p:nvPicPr>
          <p:cNvPr id="9" name="Picture 8" descr="blue-logo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2188"/>
            <a:ext cx="6858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989194"/>
      </p:ext>
    </p:extLst>
  </p:cSld>
  <p:clrMapOvr>
    <a:masterClrMapping/>
  </p:clrMapOvr>
  <p:transition xmlns:p14="http://schemas.microsoft.com/office/powerpoint/2010/main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 bwMode="auto">
          <a:xfrm>
            <a:off x="8929688" y="6616700"/>
            <a:ext cx="217487" cy="241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4275" tIns="32138" rIns="64275" bIns="32138"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fld id="{8BDAAD26-9F1D-CF4D-B82C-496E43D9CB8B}" type="slidenum">
              <a:rPr lang="en-US" altLang="en-US" sz="1100">
                <a:solidFill>
                  <a:srgbClr val="4D4D4D"/>
                </a:solidFill>
                <a:latin typeface="Helvetica Neue Bold Condensed" charset="0"/>
              </a:rPr>
              <a:pPr algn="ctr" eaLnBrk="1" hangingPunct="1"/>
              <a:t>‹#›</a:t>
            </a:fld>
            <a:endParaRPr lang="en-US" altLang="en-US" sz="1100">
              <a:solidFill>
                <a:srgbClr val="4D4D4D"/>
              </a:solidFill>
              <a:latin typeface="Helvetica Neue Bold Condensed" charset="0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5476875"/>
            <a:ext cx="218598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604267CD-2985-4946-8EDB-49705B6C11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679443"/>
      </p:ext>
    </p:extLst>
  </p:cSld>
  <p:clrMapOvr>
    <a:masterClrMapping/>
  </p:clrMapOvr>
  <p:transition xmlns:p14="http://schemas.microsoft.com/office/powerpoint/2010/main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-logo.png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858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505458"/>
      </p:ext>
    </p:extLst>
  </p:cSld>
  <p:clrMapOvr>
    <a:masterClrMapping/>
  </p:clrMapOvr>
  <p:transition xmlns:p14="http://schemas.microsoft.com/office/powerpoint/2010/main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228600"/>
            <a:ext cx="8786812" cy="623887"/>
          </a:xfrm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5" y="1565672"/>
            <a:ext cx="8786813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38200"/>
            <a:ext cx="8786812" cy="73152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400" b="0" i="1" kern="1200" dirty="0">
                <a:solidFill>
                  <a:srgbClr val="9A9A9A"/>
                </a:solidFill>
                <a:latin typeface="Avenir Light Oblique" charset="0"/>
                <a:ea typeface="Avenir Light Oblique" charset="0"/>
                <a:cs typeface="Avenir Light Oblique" charset="0"/>
                <a:sym typeface="Helvetica Neue Bold Condensed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7A7091-0E2A-2946-8B43-04C668274E00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03" y="106165"/>
            <a:ext cx="1011646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761"/>
      </p:ext>
    </p:extLst>
  </p:cSld>
  <p:clrMapOvr>
    <a:masterClrMapping/>
  </p:clrMapOvr>
  <p:transition xmlns:p14="http://schemas.microsoft.com/office/powerpoint/2010/main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48" y="138113"/>
            <a:ext cx="108357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BBF4AD-2880-7943-AECC-06FDAAF4BA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38437"/>
      </p:ext>
    </p:extLst>
  </p:cSld>
  <p:clrMapOvr>
    <a:masterClrMapping/>
  </p:clrMapOvr>
  <p:transition xmlns:p14="http://schemas.microsoft.com/office/powerpoint/2010/main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7C51EE-F847-1B4D-956A-A48BEA5696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366718"/>
      </p:ext>
    </p:extLst>
  </p:cSld>
  <p:clrMapOvr>
    <a:masterClrMapping/>
  </p:clrMapOvr>
  <p:transition xmlns:p14="http://schemas.microsoft.com/office/powerpoint/2010/main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10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240792" y="1794272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193B0-F4CE-8D4E-B8CF-01D31CDE5C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564288"/>
      </p:ext>
    </p:extLst>
  </p:cSld>
  <p:clrMapOvr>
    <a:masterClrMapping/>
  </p:clrMapOvr>
  <p:transition xmlns:p14="http://schemas.microsoft.com/office/powerpoint/2010/main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8609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3" y="138113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F86A03-B076-A647-8A72-318AC91DE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646454"/>
      </p:ext>
    </p:extLst>
  </p:cSld>
  <p:clrMapOvr>
    <a:masterClrMapping/>
  </p:clrMapOvr>
  <p:transition xmlns:p14="http://schemas.microsoft.com/office/powerpoint/2010/main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/>
          </p:cNvSpPr>
          <p:nvPr/>
        </p:nvSpPr>
        <p:spPr bwMode="auto">
          <a:xfrm flipH="1">
            <a:off x="4625975" y="809625"/>
            <a:ext cx="46038" cy="6048375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8609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3" y="138113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F86A03-B076-A647-8A72-318AC91DE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28952"/>
      </p:ext>
    </p:extLst>
  </p:cSld>
  <p:clrMapOvr>
    <a:masterClrMapping/>
  </p:clrMapOvr>
  <p:transition xmlns:p14="http://schemas.microsoft.com/office/powerpoint/2010/main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0" y="2707560"/>
            <a:ext cx="8786520" cy="71388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493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8595" y="978408"/>
            <a:ext cx="8786813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ED5E5C-F25B-4F43-943B-CA13053DD4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676469"/>
      </p:ext>
    </p:extLst>
  </p:cSld>
  <p:clrMapOvr>
    <a:masterClrMapping/>
  </p:clrMapOvr>
  <p:transition xmlns:p14="http://schemas.microsoft.com/office/powerpoint/2010/main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4200" b="1" smtClean="0">
                <a:solidFill>
                  <a:srgbClr val="173266"/>
                </a:solidFill>
                <a:latin typeface="Franklin Gothic Medium" charset="0"/>
                <a:sym typeface="Helvetica Neue Bold Condensed" charset="0"/>
              </a:rPr>
              <a:t>Click to edit Master title style</a:t>
            </a:r>
          </a:p>
        </p:txBody>
      </p:sp>
      <p:cxnSp>
        <p:nvCxnSpPr>
          <p:cNvPr id="10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9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5166360"/>
            <a:ext cx="8786813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947672" y="996696"/>
            <a:ext cx="5239512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>
                <a:sym typeface="Helvetica Neue Bold Condensed" charset="0"/>
              </a:rPr>
              <a:t>Click icon to add picture</a:t>
            </a:r>
            <a:endParaRPr lang="en-US" noProof="0" dirty="0">
              <a:sym typeface="Helvetica Neue Bold Condensed" charset="0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FE09A-1B30-A244-9CE9-6CCC724B90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644336"/>
      </p:ext>
    </p:extLst>
  </p:cSld>
  <p:clrMapOvr>
    <a:masterClrMapping/>
  </p:clrMapOvr>
  <p:transition xmlns:p14="http://schemas.microsoft.com/office/powerpoint/2010/main"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4200" b="1" smtClean="0">
                <a:solidFill>
                  <a:srgbClr val="173266"/>
                </a:solidFill>
                <a:latin typeface="Franklin Gothic Medium" charset="0"/>
                <a:sym typeface="Helvetica Neue Bold Condensed" charset="0"/>
              </a:rPr>
              <a:t>Click to edit Master title style</a:t>
            </a:r>
          </a:p>
        </p:txBody>
      </p:sp>
      <p:cxnSp>
        <p:nvCxnSpPr>
          <p:cNvPr id="12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9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014984"/>
            <a:ext cx="5266944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595" y="1828800"/>
            <a:ext cx="5266944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87568" y="1014984"/>
            <a:ext cx="3227832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>
                <a:sym typeface="Helvetica Neue Bold Condensed" charset="0"/>
              </a:rPr>
              <a:t>Click icon to add picture</a:t>
            </a:r>
            <a:endParaRPr lang="en-US" noProof="0" dirty="0">
              <a:sym typeface="Helvetica Neue Bold Condensed" charset="0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9D9F5-A427-EB42-AC1F-58888BB3CF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2967"/>
      </p:ext>
    </p:extLst>
  </p:cSld>
  <p:clrMapOvr>
    <a:masterClrMapping/>
  </p:clrMapOvr>
  <p:transition xmlns:p14="http://schemas.microsoft.com/office/powerpoint/2010/main"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6154376"/>
            <a:ext cx="969071" cy="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7136" y="170260"/>
            <a:ext cx="8786813" cy="6250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2FE80B-45E1-C647-B1A8-3B7931EDB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177927"/>
      </p:ext>
    </p:extLst>
  </p:cSld>
  <p:clrMapOvr>
    <a:masterClrMapping/>
  </p:clrMapOvr>
  <p:transition xmlns:p14="http://schemas.microsoft.com/office/powerpoint/2010/main"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A87036-318F-2C48-8F56-DFACF8406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910522"/>
      </p:ext>
    </p:extLst>
  </p:cSld>
  <p:clrMapOvr>
    <a:masterClrMapping/>
  </p:clrMapOvr>
  <p:transition xmlns:p14="http://schemas.microsoft.com/office/powerpoint/2010/main"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049F77-53C4-DA4B-8862-900BE5855A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632570"/>
      </p:ext>
    </p:extLst>
  </p:cSld>
  <p:clrMapOvr>
    <a:masterClrMapping/>
  </p:clrMapOvr>
  <p:transition xmlns:p14="http://schemas.microsoft.com/office/powerpoint/2010/main"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694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A9BF9B-03E3-B94F-83C3-5CA69C120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7246365"/>
      </p:ext>
    </p:extLst>
  </p:cSld>
  <p:clrMapOvr>
    <a:masterClrMapping/>
  </p:clrMapOvr>
  <p:transition xmlns:p14="http://schemas.microsoft.com/office/powerpoint/2010/main"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7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9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07902-2356-E24E-8571-21A0392957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19576"/>
      </p:ext>
    </p:extLst>
  </p:cSld>
  <p:clrMapOvr>
    <a:masterClrMapping/>
  </p:clrMapOvr>
  <p:transition xmlns:p14="http://schemas.microsoft.com/office/powerpoint/2010/main"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C82DFC-9106-744C-87E6-93CE0F6BC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8100"/>
      </p:ext>
    </p:extLst>
  </p:cSld>
  <p:clrMapOvr>
    <a:masterClrMapping/>
  </p:clrMapOvr>
  <p:transition xmlns:p14="http://schemas.microsoft.com/office/powerpoint/2010/main"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A040E9-6C78-FF49-938B-2ADB30BC2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781870"/>
      </p:ext>
    </p:extLst>
  </p:cSld>
  <p:clrMapOvr>
    <a:masterClrMapping/>
  </p:clrMapOvr>
  <p:transition xmlns:p14="http://schemas.microsoft.com/office/powerpoint/2010/main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7050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7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F2D76-0EBA-4F4B-B1F2-EF5F3A816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821925"/>
      </p:ext>
    </p:extLst>
  </p:cSld>
  <p:clrMapOvr>
    <a:masterClrMapping/>
  </p:clrMapOvr>
  <p:transition xmlns:p14="http://schemas.microsoft.com/office/powerpoint/2010/main"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55D02-31B3-5C43-8DE0-EAA1CDDFCD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447486"/>
      </p:ext>
    </p:extLst>
  </p:cSld>
  <p:clrMapOvr>
    <a:masterClrMapping/>
  </p:clrMapOvr>
  <p:transition xmlns:p14="http://schemas.microsoft.com/office/powerpoint/2010/main"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5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FE5E6-CB30-B14C-9E2A-16BEC21B3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112497"/>
      </p:ext>
    </p:extLst>
  </p:cSld>
  <p:clrMapOvr>
    <a:masterClrMapping/>
  </p:clrMapOvr>
  <p:transition xmlns:p14="http://schemas.microsoft.com/office/powerpoint/2010/main"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C7598-CEBC-0A4D-AF1B-F5F86D5AC7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74609"/>
      </p:ext>
    </p:extLst>
  </p:cSld>
  <p:clrMapOvr>
    <a:masterClrMapping/>
  </p:clrMapOvr>
  <p:transition xmlns:p14="http://schemas.microsoft.com/office/powerpoint/2010/main"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89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</a:defRPr>
            </a:lvl1pPr>
          </a:lstStyle>
          <a:p>
            <a:fld id="{65C7E917-CDA4-5A4D-AA83-7B4C3B929979}" type="datetime1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8913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DC930-3DAC-0440-9475-135D213CEC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35406"/>
      </p:ext>
    </p:extLst>
  </p:cSld>
  <p:clrMapOvr>
    <a:masterClrMapping/>
  </p:clrMapOvr>
  <p:transition xmlns:p14="http://schemas.microsoft.com/office/powerpoint/2010/main"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6248400" cy="533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  <a:latin typeface="Century Gothic" charset="0"/>
              <a:ea typeface="ＭＳ Ｐゴシック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1400" y="6019800"/>
            <a:ext cx="5565775" cy="533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Century Gothic" charset="0"/>
              <a:ea typeface="ＭＳ Ｐゴシック" charset="0"/>
              <a:cs typeface="Century Gothic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8595" y="304799"/>
            <a:ext cx="5917405" cy="49887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81400" y="6019800"/>
            <a:ext cx="5348288" cy="533400"/>
          </a:xfrm>
        </p:spPr>
        <p:txBody>
          <a:bodyPr/>
          <a:lstStyle>
            <a:lvl1pPr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3FFA0EB-9C62-CB43-A342-2C15F0BC0B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522153"/>
      </p:ext>
    </p:extLst>
  </p:cSld>
  <p:clrMapOvr>
    <a:masterClrMapping/>
  </p:clrMapOvr>
  <p:transition xmlns:p14="http://schemas.microsoft.com/office/powerpoint/2010/main"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</a:defRPr>
            </a:lvl1pPr>
          </a:lstStyle>
          <a:p>
            <a:fld id="{7E43ADB3-740B-B248-A316-70FA0C9ADDED}" type="datetime1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6F3E87-0C0E-F74F-8D6A-BFFD12CAC7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613194"/>
      </p:ext>
    </p:extLst>
  </p:cSld>
  <p:clrMapOvr>
    <a:masterClrMapping/>
  </p:clrMapOvr>
  <p:transition xmlns:p14="http://schemas.microsoft.com/office/powerpoint/2010/main"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62" y="5892378"/>
            <a:ext cx="1054038" cy="66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/>
          </p:cNvSpPr>
          <p:nvPr/>
        </p:nvSpPr>
        <p:spPr bwMode="auto">
          <a:xfrm>
            <a:off x="4535488" y="1266825"/>
            <a:ext cx="90487" cy="5591175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267061"/>
            <a:ext cx="4178808" cy="5349837"/>
          </a:xfrm>
        </p:spPr>
        <p:txBody>
          <a:bodyPr anchor="t"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8774" y="182960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F3DF3C-298E-9847-9B11-36F755E1B6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437275"/>
      </p:ext>
    </p:extLst>
  </p:cSld>
  <p:clrMapOvr>
    <a:masterClrMapping/>
  </p:clrMapOvr>
  <p:transition xmlns:p14="http://schemas.microsoft.com/office/powerpoint/2010/main" advClick="0"/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6850063"/>
            <a:ext cx="9144000" cy="46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 eaLnBrk="1" hangingPunct="1"/>
            <a:endParaRPr lang="en-US" altLang="en-US" sz="4200">
              <a:solidFill>
                <a:srgbClr val="FFFFFF"/>
              </a:solidFill>
              <a:latin typeface="Helvetica Neue Bold Condensed" charset="0"/>
              <a:ea typeface="ヒラギノ角ゴ ProN W6" charset="-128"/>
              <a:sym typeface="Helvetica Neue Bold Condensed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175" y="6553200"/>
            <a:ext cx="9144000" cy="306388"/>
          </a:xfrm>
          <a:prstGeom prst="rect">
            <a:avLst/>
          </a:prstGeom>
          <a:gradFill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/>
          <a:lstStyle/>
          <a:p>
            <a:pPr algn="ctr" defTabSz="914400">
              <a:defRPr/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 userDrawn="1"/>
        </p:nvCxnSpPr>
        <p:spPr bwMode="auto">
          <a:xfrm>
            <a:off x="-3175" y="6553200"/>
            <a:ext cx="9147175" cy="0"/>
          </a:xfrm>
          <a:prstGeom prst="line">
            <a:avLst/>
          </a:prstGeom>
          <a:noFill/>
          <a:ln w="12700">
            <a:solidFill>
              <a:srgbClr val="7979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 eaLnBrk="1" hangingPunct="1"/>
            <a:endParaRPr lang="en-US" altLang="en-US" sz="4200">
              <a:solidFill>
                <a:srgbClr val="FFFFFF"/>
              </a:solidFill>
              <a:latin typeface="Helvetica Neue Bold Condensed" charset="0"/>
              <a:ea typeface="ヒラギノ角ゴ ProN W6" charset="-128"/>
              <a:sym typeface="Helvetica Neue Bold Condensed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5" y="242888"/>
            <a:ext cx="9144000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defTabSz="914400">
              <a:defRPr/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pic>
        <p:nvPicPr>
          <p:cNvPr id="9" name="Picture 9" descr="PPT_Template_Backgrounds_1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3" b="10953"/>
          <a:stretch>
            <a:fillRect/>
          </a:stretch>
        </p:blipFill>
        <p:spPr bwMode="auto">
          <a:xfrm>
            <a:off x="-3175" y="76200"/>
            <a:ext cx="914400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695325"/>
            <a:ext cx="7772400" cy="1362075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1021"/>
            <a:ext cx="7772400" cy="538379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09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EF3A8F-E5C9-D547-90FD-A2437819A9F3}" type="datetime1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3488" y="6588125"/>
            <a:ext cx="217487" cy="241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E36D9-FA7B-C14A-8FB2-6181D6449B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110968"/>
      </p:ext>
    </p:extLst>
  </p:cSld>
  <p:clrMapOvr>
    <a:masterClrMapping/>
  </p:clrMapOvr>
  <p:transition xmlns:p14="http://schemas.microsoft.com/office/powerpoint/2010/main"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0" y="795338"/>
            <a:ext cx="9147175" cy="1587"/>
          </a:xfrm>
          <a:prstGeom prst="line">
            <a:avLst/>
          </a:prstGeom>
          <a:solidFill>
            <a:srgbClr val="4D4D4D"/>
          </a:solidFill>
          <a:ln>
            <a:solidFill>
              <a:srgbClr val="343434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  <a:latin typeface="+mj-lt"/>
                <a:cs typeface="Franklin Gothic Medi (Headings)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78595" y="1314089"/>
            <a:ext cx="8786813" cy="5302810"/>
          </a:xfrm>
        </p:spPr>
        <p:txBody>
          <a:bodyPr anchor="t"/>
          <a:lstStyle>
            <a:lvl1pPr>
              <a:spcAft>
                <a:spcPts val="0"/>
              </a:spcAft>
              <a:defRPr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CF464A-BEBE-874C-A416-E47D0DDA4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959714"/>
      </p:ext>
    </p:extLst>
  </p:cSld>
  <p:clrMapOvr>
    <a:masterClrMapping/>
  </p:clrMapOvr>
  <p:transition xmlns:p14="http://schemas.microsoft.com/office/powerpoint/2010/main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 baseline="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981200"/>
            <a:ext cx="8534400" cy="4648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sz="20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sz="16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sz="1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	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42023"/>
      </p:ext>
    </p:extLst>
  </p:cSld>
  <p:clrMapOvr>
    <a:masterClrMapping/>
  </p:clrMapOvr>
  <p:transition xmlns:p14="http://schemas.microsoft.com/office/powerpoint/2010/main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 baseline="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981200"/>
            <a:ext cx="8534400" cy="4648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sz="20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sz="16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sz="1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	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1527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79388"/>
            <a:ext cx="8786812" cy="623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5" y="1582742"/>
            <a:ext cx="8786813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7A7091-0E2A-2946-8B43-04C668274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23177"/>
      </p:ext>
    </p:extLst>
  </p:cSld>
  <p:clrMapOvr>
    <a:masterClrMapping/>
  </p:clrMapOvr>
  <p:transition xmlns:p14="http://schemas.microsoft.com/office/powerpoint/2010/main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10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240792" y="1794272"/>
            <a:ext cx="4178808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D193B0-F4CE-8D4E-B8CF-01D31CDE5C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98712"/>
      </p:ext>
    </p:extLst>
  </p:cSld>
  <p:clrMapOvr>
    <a:masterClrMapping/>
  </p:clrMapOvr>
  <p:transition xmlns:p14="http://schemas.microsoft.com/office/powerpoint/2010/main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694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5A9BF9B-03E3-B94F-83C3-5CA69C120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574546"/>
      </p:ext>
    </p:extLst>
  </p:cSld>
  <p:clrMapOvr>
    <a:masterClrMapping/>
  </p:clrMapOvr>
  <p:transition xmlns:p14="http://schemas.microsoft.com/office/powerpoint/2010/main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049F77-53C4-DA4B-8862-900BE5855A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834847"/>
      </p:ext>
    </p:extLst>
  </p:cSld>
  <p:clrMapOvr>
    <a:masterClrMapping/>
  </p:clrMapOvr>
  <p:transition xmlns:p14="http://schemas.microsoft.com/office/powerpoint/2010/main"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39.xml"/><Relationship Id="rId30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760" r:id="rId4"/>
    <p:sldLayoutId id="2147483658" r:id="rId5"/>
    <p:sldLayoutId id="2147483800" r:id="rId6"/>
    <p:sldLayoutId id="2147483801" r:id="rId7"/>
    <p:sldLayoutId id="2147483802" r:id="rId8"/>
    <p:sldLayoutId id="2147483803" r:id="rId9"/>
    <p:sldLayoutId id="2147483805" r:id="rId10"/>
  </p:sldLayoutIdLst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lvl="0" algn="ctr" rtl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tabLst/>
        <a:defRPr lang="en-US" sz="4200" b="1" i="0" u="none" strike="noStrike" kern="1200" cap="none" spc="0" baseline="0" dirty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Franklin Gothic Medium" pitchFamily="34"/>
          <a:ea typeface="Droid Sans Fallback" pitchFamily="2"/>
          <a:cs typeface="Helvetica Neue"/>
        </a:defRPr>
      </a:lvl1pPr>
    </p:titleStyle>
    <p:bodyStyle>
      <a:lvl1pPr lvl="0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1pPr>
      <a:lvl2pPr lvl="1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2pPr>
      <a:lvl3pPr lvl="2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3pPr>
      <a:lvl4pPr lvl="3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4pPr>
      <a:lvl5pPr lvl="4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5pPr>
      <a:lvl6pPr lvl="5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6pPr>
      <a:lvl7pPr marL="0" marR="0" lvl="0" indent="0" algn="l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Bold Condensed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785938"/>
            <a:ext cx="8786812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altLang="en-US" dirty="0">
                <a:sym typeface="Baskerville" charset="0"/>
              </a:rPr>
              <a:t>Second level</a:t>
            </a:r>
          </a:p>
          <a:p>
            <a:pPr lvl="2"/>
            <a:r>
              <a:rPr lang="en-US" altLang="en-US" dirty="0">
                <a:sym typeface="Baskerville" charset="0"/>
              </a:rPr>
              <a:t>Third level</a:t>
            </a:r>
          </a:p>
          <a:p>
            <a:pPr lvl="3"/>
            <a:r>
              <a:rPr lang="en-US" altLang="en-US" dirty="0">
                <a:sym typeface="Baskerville" charset="0"/>
              </a:rPr>
              <a:t>Fourth level</a:t>
            </a:r>
          </a:p>
          <a:p>
            <a:pPr lvl="4"/>
            <a:r>
              <a:rPr lang="en-US" altLang="en-US" dirty="0">
                <a:sym typeface="Baskerville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929688" y="6616700"/>
            <a:ext cx="217487" cy="241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4D4D4D"/>
                </a:solidFill>
                <a:latin typeface="Helvetica Neue Bold Condensed" charset="0"/>
              </a:defRPr>
            </a:lvl1pPr>
          </a:lstStyle>
          <a:p>
            <a:fld id="{32A82634-7BEA-D24A-8A0D-AA114AD3EA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2388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98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</p:sldLayoutIdLst>
  <p:transition xmlns:p14="http://schemas.microsoft.com/office/powerpoint/2010/main"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Avenir Next" charset="0"/>
          <a:ea typeface="Avenir Next" charset="0"/>
          <a:cs typeface="Avenir Next" charset="0"/>
          <a:sym typeface="Helvetica Neue Bold Condense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3888" indent="-401638" algn="l" rtl="0" eaLnBrk="0" fontAlgn="base" hangingPunct="0">
        <a:spcBef>
          <a:spcPts val="1688"/>
        </a:spcBef>
        <a:spcAft>
          <a:spcPct val="0"/>
        </a:spcAft>
        <a:buSzPct val="100000"/>
        <a:buFont typeface="Lucida Grande" charset="0"/>
        <a:buChar char="‣"/>
        <a:defRPr sz="2800" b="1">
          <a:solidFill>
            <a:schemeClr val="tx1"/>
          </a:solidFill>
          <a:latin typeface="Avenir Next Condensed" charset="0"/>
          <a:ea typeface="Avenir Next Condensed" charset="0"/>
          <a:cs typeface="Avenir Next Condensed" charset="0"/>
          <a:sym typeface="Helvetica Neue Bold Condensed" charset="0"/>
        </a:defRPr>
      </a:lvl1pPr>
      <a:lvl2pPr marL="936625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2pPr>
      <a:lvl3pPr marL="1249363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3pPr>
      <a:lvl4pPr marL="1562100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4pPr>
      <a:lvl5pPr marL="1873250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990600" y="1371600"/>
            <a:ext cx="7239000" cy="3352800"/>
          </a:xfrm>
          <a:prstGeom prst="rect">
            <a:avLst/>
          </a:prstGeom>
        </p:spPr>
        <p:txBody>
          <a:bodyPr/>
          <a:lstStyle>
            <a:defPPr marL="432000" lvl="0" indent="-324000" algn="l" rtl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28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/>
                <a:ea typeface="ヒラギノ明朝 ProN W3"/>
                <a:cs typeface="Helvetica Neue"/>
              </a:defRPr>
            </a:defPPr>
            <a:lvl1pPr marL="432000" lvl="0" indent="-324000" algn="l" rtl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8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/>
                <a:ea typeface="ヒラギノ明朝 ProN W3"/>
                <a:cs typeface="Helvetica Neue"/>
              </a:defRPr>
            </a:lvl1pPr>
            <a:lvl2pPr marL="864000" lvl="1" indent="-324000" algn="l" rtl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2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2pPr>
            <a:lvl3pPr marL="1295999" lvl="2" indent="-288000" algn="l" rtl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2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3pPr>
            <a:lvl4pPr marL="1728000" lvl="3" indent="-216000" algn="l" rtl="0" hangingPunct="1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2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4pPr>
            <a:lvl5pPr marL="2160000" lvl="4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5pPr>
            <a:lvl6pPr marL="2592000" lvl="5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6pPr>
            <a:lvl7pPr marL="3024000" lvl="6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7pPr>
            <a:lvl8pPr marL="3456000" lvl="7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8pPr>
            <a:lvl9pPr marL="3887999" lvl="8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 spc="0" baseline="0">
                <a:ln>
                  <a:noFill/>
                </a:ln>
                <a:solidFill>
                  <a:srgbClr val="4D4D4D"/>
                </a:solidFill>
                <a:highlight>
                  <a:scrgbClr r="0" g="0" b="0">
                    <a:alpha val="0"/>
                  </a:scrgbClr>
                </a:highlight>
                <a:latin typeface="Franklin Gothic Book"/>
                <a:ea typeface="ヒラギノ明朝 ProN W3"/>
                <a:cs typeface="Helvetica Neue Light"/>
              </a:defRPr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</a:tabLst>
            </a:pPr>
            <a:r>
              <a:rPr lang="en" sz="6600" b="0" dirty="0" smtClean="0">
                <a:solidFill>
                  <a:srgbClr val="FFFFFF"/>
                </a:solidFill>
              </a:rPr>
              <a:t>Understanding </a:t>
            </a:r>
            <a:endParaRPr lang="en-US" sz="6600" b="0" dirty="0" smtClean="0">
              <a:solidFill>
                <a:srgbClr val="FFFFFF"/>
              </a:solidFill>
            </a:endParaRPr>
          </a:p>
          <a:p>
            <a:pPr marL="0" lvl="0" indent="0" algn="ctr">
              <a:spcBef>
                <a:spcPts val="0"/>
              </a:spcBef>
              <a:buNone/>
              <a:tabLst>
                <a:tab pos="0" algn="l"/>
              </a:tabLst>
            </a:pPr>
            <a:r>
              <a:rPr lang="en-US" sz="6600" b="0" dirty="0" smtClean="0">
                <a:solidFill>
                  <a:srgbClr val="FFFFFF"/>
                </a:solidFill>
              </a:rPr>
              <a:t>a</a:t>
            </a:r>
            <a:r>
              <a:rPr lang="en" sz="6600" b="0" dirty="0" smtClean="0">
                <a:solidFill>
                  <a:srgbClr val="FFFFFF"/>
                </a:solidFill>
              </a:rPr>
              <a:t> </a:t>
            </a:r>
            <a:r>
              <a:rPr lang="en" sz="6600" b="0" dirty="0" smtClean="0">
                <a:solidFill>
                  <a:srgbClr val="FFFFFF"/>
                </a:solidFill>
              </a:rPr>
              <a:t>Statement</a:t>
            </a:r>
            <a:endParaRPr lang="en-US" sz="66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06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8088" y="457200"/>
            <a:ext cx="7487824" cy="6291924"/>
            <a:chOff x="2590800" y="1371600"/>
            <a:chExt cx="6075777" cy="5105400"/>
          </a:xfrm>
        </p:grpSpPr>
        <p:grpSp>
          <p:nvGrpSpPr>
            <p:cNvPr id="31" name="Group 30"/>
            <p:cNvGrpSpPr/>
            <p:nvPr/>
          </p:nvGrpSpPr>
          <p:grpSpPr>
            <a:xfrm>
              <a:off x="2590800" y="1371600"/>
              <a:ext cx="6075777" cy="5105400"/>
              <a:chOff x="609600" y="990600"/>
              <a:chExt cx="7558964" cy="6557076"/>
            </a:xfrm>
          </p:grpSpPr>
          <p:pic>
            <p:nvPicPr>
              <p:cNvPr id="32" name="Picture 3" descr="C:\Users\sae\Desktop\Untitled-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990600"/>
                <a:ext cx="7558964" cy="6557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990600" y="1371600"/>
                <a:ext cx="6781800" cy="411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Shape 63" descr="Screen Shot 2016-08-23 at 1.07.36 P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908">
            <a:off x="4398109" y="5508519"/>
            <a:ext cx="4362450" cy="1561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 rot="20723497">
            <a:off x="1330858" y="2544167"/>
            <a:ext cx="889367" cy="395174"/>
          </a:xfrm>
          <a:prstGeom prst="ellips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6800" y="1524000"/>
            <a:ext cx="1117512" cy="499868"/>
          </a:xfrm>
          <a:prstGeom prst="ellips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594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9816" y="738928"/>
            <a:ext cx="6855382" cy="4132010"/>
            <a:chOff x="2819400" y="1600200"/>
            <a:chExt cx="5562600" cy="3352800"/>
          </a:xfrm>
        </p:grpSpPr>
        <p:sp>
          <p:nvSpPr>
            <p:cNvPr id="20" name="Rectangle 19"/>
            <p:cNvSpPr/>
            <p:nvPr/>
          </p:nvSpPr>
          <p:spPr>
            <a:xfrm>
              <a:off x="2897042" y="1668250"/>
              <a:ext cx="5451105" cy="32038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hape 63" descr="Screen Shot 2016-08-23 at 1.07.36 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/>
          <p:cNvSpPr/>
          <p:nvPr/>
        </p:nvSpPr>
        <p:spPr>
          <a:xfrm>
            <a:off x="304800" y="1524000"/>
            <a:ext cx="3156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9816" y="713528"/>
            <a:ext cx="6855382" cy="4157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9"/>
          <p:cNvSpPr txBox="1">
            <a:spLocks/>
          </p:cNvSpPr>
          <p:nvPr/>
        </p:nvSpPr>
        <p:spPr>
          <a:xfrm>
            <a:off x="1143000" y="762000"/>
            <a:ext cx="6553200" cy="40386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 indent="38100" rtl="0">
              <a:buFont typeface="StarSymbol"/>
              <a:buNone/>
            </a:pPr>
            <a:endParaRPr lang="en-US" dirty="0" smtClean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"object": {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"id": "http://adlnet.gov/xapi/samples/xapi-jqm/course/",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"definition": {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"name": {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"en-US": "How to Make French Toast xapi-jqm Course Demo"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},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"description": {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"en-US": "French Toast Cooking Course built on JQuery Mobile"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}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},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"objectType": "Activity"</a:t>
            </a:r>
          </a:p>
          <a:p>
            <a:pPr indent="38100" rtl="0">
              <a:buFont typeface="StarSymbol"/>
              <a:buNone/>
            </a:pPr>
            <a:r>
              <a:rPr lang="mr-IN" sz="17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</a:p>
          <a:p>
            <a:pPr indent="38100" rtl="0">
              <a:buFont typeface="StarSymbol"/>
              <a:buNone/>
            </a:pPr>
            <a:endParaRPr lang="mr-IN" sz="1700" dirty="0" smtClean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8100" rtl="0">
              <a:buFont typeface="StarSymbol"/>
              <a:buNone/>
            </a:pPr>
            <a:endParaRPr lang="mr-IN" sz="1700" dirty="0" smtClean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rtl="0">
              <a:buFont typeface="StarSymbol"/>
              <a:buNone/>
            </a:pPr>
            <a:endParaRPr lang="mr-IN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objec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6633">
            <a:off x="5410200" y="5257800"/>
            <a:ext cx="2206650" cy="131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579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9816" y="738928"/>
            <a:ext cx="6855382" cy="4132010"/>
            <a:chOff x="2819400" y="1600200"/>
            <a:chExt cx="5562600" cy="3352800"/>
          </a:xfrm>
        </p:grpSpPr>
        <p:sp>
          <p:nvSpPr>
            <p:cNvPr id="20" name="Rectangle 19"/>
            <p:cNvSpPr/>
            <p:nvPr/>
          </p:nvSpPr>
          <p:spPr>
            <a:xfrm>
              <a:off x="2897042" y="1668250"/>
              <a:ext cx="5451105" cy="32038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hape 63" descr="Screen Shot 2016-08-23 at 1.07.36 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/>
          <p:cNvSpPr/>
          <p:nvPr/>
        </p:nvSpPr>
        <p:spPr>
          <a:xfrm>
            <a:off x="304800" y="1524000"/>
            <a:ext cx="3156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9816" y="713528"/>
            <a:ext cx="6855382" cy="4157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06"/>
          <p:cNvSpPr txBox="1">
            <a:spLocks/>
          </p:cNvSpPr>
          <p:nvPr/>
        </p:nvSpPr>
        <p:spPr>
          <a:xfrm>
            <a:off x="1143000" y="762000"/>
            <a:ext cx="6629400" cy="40386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 rtl="0">
              <a:buFont typeface="StarSymbol"/>
              <a:buNone/>
            </a:pPr>
            <a:endParaRPr lang="mr-IN" sz="2000" dirty="0" smtClean="0"/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"result": {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"score": {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"scaled": 0.7,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"raw": 70,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"max": 100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},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"success": true,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"completion": false</a:t>
            </a:r>
          </a:p>
          <a:p>
            <a:pPr indent="38100" rtl="0">
              <a:buFont typeface="StarSymbol"/>
              <a:buNone/>
            </a:pP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</a:p>
          <a:p>
            <a:pPr indent="38100" rtl="0">
              <a:buFont typeface="StarSymbol"/>
              <a:buNone/>
            </a:pPr>
            <a:endParaRPr lang="mr-IN" dirty="0" smtClean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8100" rtl="0">
              <a:buFont typeface="StarSymbol"/>
              <a:buNone/>
            </a:pPr>
            <a:endParaRPr lang="mr-IN" sz="1400" dirty="0" smtClean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rtl="0">
              <a:buFont typeface="StarSymbol"/>
              <a:buNone/>
            </a:pPr>
            <a:endParaRPr lang="mr-IN" dirty="0"/>
          </a:p>
        </p:txBody>
      </p:sp>
      <p:pic>
        <p:nvPicPr>
          <p:cNvPr id="2" name="Picture 1" descr="resul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915">
            <a:off x="5689230" y="5176607"/>
            <a:ext cx="1957353" cy="7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52391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9816" y="738928"/>
            <a:ext cx="6855382" cy="4132010"/>
            <a:chOff x="2819400" y="1600200"/>
            <a:chExt cx="5562600" cy="3352800"/>
          </a:xfrm>
        </p:grpSpPr>
        <p:sp>
          <p:nvSpPr>
            <p:cNvPr id="20" name="Rectangle 19"/>
            <p:cNvSpPr/>
            <p:nvPr/>
          </p:nvSpPr>
          <p:spPr>
            <a:xfrm>
              <a:off x="2897042" y="1668250"/>
              <a:ext cx="5451105" cy="32038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hape 63" descr="Screen Shot 2016-08-23 at 1.07.36 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/>
          <p:cNvSpPr/>
          <p:nvPr/>
        </p:nvSpPr>
        <p:spPr>
          <a:xfrm>
            <a:off x="304800" y="1524000"/>
            <a:ext cx="3156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9816" y="713528"/>
            <a:ext cx="6855382" cy="4925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06"/>
          <p:cNvSpPr txBox="1">
            <a:spLocks/>
          </p:cNvSpPr>
          <p:nvPr/>
        </p:nvSpPr>
        <p:spPr>
          <a:xfrm>
            <a:off x="1143000" y="762000"/>
            <a:ext cx="6629400" cy="40386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 rtl="0">
              <a:buFont typeface="StarSymbol"/>
              <a:buNone/>
            </a:pPr>
            <a:endParaRPr lang="mr-IN" sz="1600" dirty="0" smtClean="0"/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"context": {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"contextActivities": {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"grouping": [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{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"definition": {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"name": {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"en-US": "TECOM Workshop"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},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"description": {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"en-US": "TECOM Workshop happening Nov 2016"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    }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},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"id": "http://adlnet.gov/event/xapiworkshop/tecom",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    "objectType": "Activity"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    }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]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</a:p>
          <a:p>
            <a:pPr indent="38100">
              <a:buNone/>
            </a:pPr>
            <a:r>
              <a:rPr lang="mr-IN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</a:p>
          <a:p>
            <a:pPr>
              <a:buNone/>
            </a:pPr>
            <a:endParaRPr lang="mr-IN" sz="1600" dirty="0">
              <a:latin typeface="Calibri"/>
              <a:ea typeface="Calibri"/>
              <a:cs typeface="Calibri"/>
              <a:sym typeface="Calibri"/>
            </a:endParaRPr>
          </a:p>
          <a:p>
            <a:pPr rtl="0">
              <a:buFont typeface="StarSymbol"/>
              <a:buNone/>
            </a:pPr>
            <a:endParaRPr lang="mr-IN" dirty="0"/>
          </a:p>
        </p:txBody>
      </p:sp>
      <p:pic>
        <p:nvPicPr>
          <p:cNvPr id="4" name="Picture 3" descr="context 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2228">
            <a:off x="5298102" y="5906860"/>
            <a:ext cx="2223864" cy="7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1283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8088" y="457200"/>
            <a:ext cx="7487824" cy="6291924"/>
            <a:chOff x="2590800" y="1371600"/>
            <a:chExt cx="6075777" cy="5105400"/>
          </a:xfrm>
        </p:grpSpPr>
        <p:grpSp>
          <p:nvGrpSpPr>
            <p:cNvPr id="31" name="Group 30"/>
            <p:cNvGrpSpPr/>
            <p:nvPr/>
          </p:nvGrpSpPr>
          <p:grpSpPr>
            <a:xfrm>
              <a:off x="2590800" y="1371600"/>
              <a:ext cx="6075777" cy="5105400"/>
              <a:chOff x="609600" y="990600"/>
              <a:chExt cx="7558964" cy="6557076"/>
            </a:xfrm>
          </p:grpSpPr>
          <p:pic>
            <p:nvPicPr>
              <p:cNvPr id="32" name="Picture 3" descr="C:\Users\sae\Desktop\Untitled-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990600"/>
                <a:ext cx="7558964" cy="6557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990600" y="1371600"/>
                <a:ext cx="6781800" cy="411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Shape 63" descr="Screen Shot 2016-08-23 at 1.07.36 P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908">
            <a:off x="4398109" y="5508519"/>
            <a:ext cx="4362450" cy="1561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08401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191000" y="533400"/>
            <a:ext cx="0" cy="40386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559461" y="533401"/>
            <a:ext cx="4495800" cy="2897199"/>
            <a:chOff x="4495800" y="533401"/>
            <a:chExt cx="4495800" cy="2897199"/>
          </a:xfrm>
        </p:grpSpPr>
        <p:sp>
          <p:nvSpPr>
            <p:cNvPr id="7" name="TextBox 6"/>
            <p:cNvSpPr txBox="1"/>
            <p:nvPr/>
          </p:nvSpPr>
          <p:spPr>
            <a:xfrm>
              <a:off x="4495800" y="1295400"/>
              <a:ext cx="4495800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&lt;car&gt;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&lt;company&gt;Volkswagen&lt;/company&gt;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&lt;name&gt;Vento&lt;/name&gt;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&lt;price&gt;80000&lt;/price&gt;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&lt;/car&gt;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533401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bg1"/>
                  </a:solidFill>
                </a:rPr>
                <a:t>XML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533401"/>
            <a:ext cx="4495800" cy="2931824"/>
            <a:chOff x="25078" y="533401"/>
            <a:chExt cx="4495800" cy="2931824"/>
          </a:xfrm>
        </p:grpSpPr>
        <p:sp>
          <p:nvSpPr>
            <p:cNvPr id="12" name="TextBox 11"/>
            <p:cNvSpPr txBox="1"/>
            <p:nvPr/>
          </p:nvSpPr>
          <p:spPr>
            <a:xfrm>
              <a:off x="25078" y="1295400"/>
              <a:ext cx="4495800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"company": Volkswagen,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"name": Vento,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"price": 80000</a:t>
              </a:r>
            </a:p>
            <a:p>
              <a:pPr>
                <a:lnSpc>
                  <a:spcPct val="150000"/>
                </a:lnSpc>
                <a:tabLst>
                  <a:tab pos="2889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078" y="533401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 smtClean="0">
                  <a:solidFill>
                    <a:schemeClr val="bg1"/>
                  </a:solidFill>
                </a:rPr>
                <a:t>JSON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5830" y="4572000"/>
            <a:ext cx="8127286" cy="1754223"/>
            <a:chOff x="762000" y="4189451"/>
            <a:chExt cx="8127286" cy="1754223"/>
          </a:xfrm>
        </p:grpSpPr>
        <p:grpSp>
          <p:nvGrpSpPr>
            <p:cNvPr id="17" name="Group 16"/>
            <p:cNvGrpSpPr/>
            <p:nvPr/>
          </p:nvGrpSpPr>
          <p:grpSpPr>
            <a:xfrm>
              <a:off x="1524000" y="4882332"/>
              <a:ext cx="7365286" cy="1061342"/>
              <a:chOff x="913507" y="4882332"/>
              <a:chExt cx="7365286" cy="106134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99307" y="5543564"/>
                <a:ext cx="6552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" sz="2000" dirty="0">
                    <a:solidFill>
                      <a:schemeClr val="bg1"/>
                    </a:solidFill>
                  </a:rPr>
                  <a:t>Text-based open standard for human readable data </a:t>
                </a:r>
                <a:r>
                  <a:rPr lang="en" sz="2000" dirty="0" smtClean="0">
                    <a:solidFill>
                      <a:schemeClr val="bg1"/>
                    </a:solidFill>
                  </a:rPr>
                  <a:t>exchange</a:t>
                </a:r>
                <a:endParaRPr lang="en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13507" y="4882332"/>
                <a:ext cx="73652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sz="4000" b="1" dirty="0">
                    <a:solidFill>
                      <a:schemeClr val="bg1"/>
                    </a:solidFill>
                  </a:rPr>
                  <a:t>JavaScript Object Notation (JSON)</a:t>
                </a:r>
                <a:endParaRPr lang="en-US" sz="4000" b="1" dirty="0"/>
              </a:p>
            </p:txBody>
          </p:sp>
        </p:grpSp>
        <p:cxnSp>
          <p:nvCxnSpPr>
            <p:cNvPr id="19" name="Curved Connector 18"/>
            <p:cNvCxnSpPr>
              <a:stCxn id="16" idx="1"/>
            </p:cNvCxnSpPr>
            <p:nvPr/>
          </p:nvCxnSpPr>
          <p:spPr>
            <a:xfrm rot="10800000">
              <a:off x="762000" y="4189451"/>
              <a:ext cx="762001" cy="1046824"/>
            </a:xfrm>
            <a:prstGeom prst="curvedConnector2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4000">
            <a:off x="4166887" y="3500610"/>
            <a:ext cx="4123244" cy="13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064">
            <a:off x="39906" y="3594215"/>
            <a:ext cx="42862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65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838200"/>
            <a:ext cx="8458200" cy="3657600"/>
          </a:xfrm>
          <a:prstGeom prst="rect">
            <a:avLst/>
          </a:prstGeom>
          <a:ln w="38100" cap="rnd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14425" y="1138177"/>
            <a:ext cx="4819482" cy="762000"/>
            <a:chOff x="457200" y="1143000"/>
            <a:chExt cx="5299276" cy="762000"/>
          </a:xfrm>
        </p:grpSpPr>
        <p:sp>
          <p:nvSpPr>
            <p:cNvPr id="5" name="Rectangle 4"/>
            <p:cNvSpPr/>
            <p:nvPr/>
          </p:nvSpPr>
          <p:spPr>
            <a:xfrm>
              <a:off x="457200" y="1143000"/>
              <a:ext cx="1676400" cy="762000"/>
            </a:xfrm>
            <a:prstGeom prst="rect">
              <a:avLst/>
            </a:prstGeom>
            <a:solidFill>
              <a:srgbClr val="92D050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Actor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68638" y="1143000"/>
              <a:ext cx="1676400" cy="762000"/>
            </a:xfrm>
            <a:prstGeom prst="rect">
              <a:avLst/>
            </a:prstGeom>
            <a:solidFill>
              <a:srgbClr val="92D050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Verb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80076" y="1143000"/>
              <a:ext cx="1676400" cy="762000"/>
            </a:xfrm>
            <a:prstGeom prst="rect">
              <a:avLst/>
            </a:prstGeom>
            <a:solidFill>
              <a:srgbClr val="92D050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Object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4425" y="2156749"/>
            <a:ext cx="6462127" cy="762000"/>
            <a:chOff x="457200" y="2138423"/>
            <a:chExt cx="7105452" cy="762000"/>
          </a:xfrm>
        </p:grpSpPr>
        <p:sp>
          <p:nvSpPr>
            <p:cNvPr id="8" name="Rectangle 7"/>
            <p:cNvSpPr/>
            <p:nvPr/>
          </p:nvSpPr>
          <p:spPr>
            <a:xfrm>
              <a:off x="457200" y="2138423"/>
              <a:ext cx="1676400" cy="762000"/>
            </a:xfrm>
            <a:prstGeom prst="rect">
              <a:avLst/>
            </a:prstGeom>
            <a:solidFill>
              <a:srgbClr val="66CCFF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Result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86252" y="2138423"/>
              <a:ext cx="1676400" cy="762000"/>
            </a:xfrm>
            <a:prstGeom prst="rect">
              <a:avLst/>
            </a:prstGeom>
            <a:solidFill>
              <a:srgbClr val="66CCFF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80076" y="2138423"/>
              <a:ext cx="1676400" cy="762000"/>
            </a:xfrm>
            <a:prstGeom prst="rect">
              <a:avLst/>
            </a:prstGeom>
            <a:solidFill>
              <a:srgbClr val="66CCFF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Timestamp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8638" y="2138423"/>
              <a:ext cx="1676400" cy="762000"/>
            </a:xfrm>
            <a:prstGeom prst="rect">
              <a:avLst/>
            </a:prstGeom>
            <a:solidFill>
              <a:srgbClr val="66CCFF"/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Attachments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4425" y="3175321"/>
            <a:ext cx="4819482" cy="762000"/>
            <a:chOff x="457200" y="3180144"/>
            <a:chExt cx="5299276" cy="762000"/>
          </a:xfrm>
        </p:grpSpPr>
        <p:sp>
          <p:nvSpPr>
            <p:cNvPr id="12" name="Rectangle 11"/>
            <p:cNvSpPr/>
            <p:nvPr/>
          </p:nvSpPr>
          <p:spPr>
            <a:xfrm>
              <a:off x="457200" y="3180144"/>
              <a:ext cx="167640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Authority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68638" y="3180144"/>
              <a:ext cx="167640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Stored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80076" y="3180144"/>
              <a:ext cx="167640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Version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825676" y="4283600"/>
            <a:ext cx="3730424" cy="381000"/>
          </a:xfrm>
          <a:prstGeom prst="rect">
            <a:avLst/>
          </a:prstGeom>
          <a:solidFill>
            <a:schemeClr val="tx1"/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{  </a:t>
            </a:r>
            <a:r>
              <a:rPr lang="en-US" sz="2000" b="1" dirty="0" err="1" smtClean="0">
                <a:solidFill>
                  <a:schemeClr val="bg1"/>
                </a:solidFill>
              </a:rPr>
              <a:t>xAPI</a:t>
            </a:r>
            <a:r>
              <a:rPr lang="en-US" sz="2000" b="1" dirty="0" smtClean="0">
                <a:solidFill>
                  <a:schemeClr val="bg1"/>
                </a:solidFill>
              </a:rPr>
              <a:t> Statement Components 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1400" y="1174830"/>
            <a:ext cx="1828800" cy="701516"/>
          </a:xfrm>
          <a:prstGeom prst="leftArrow">
            <a:avLst>
              <a:gd name="adj1" fmla="val 52227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1400" y="2228126"/>
            <a:ext cx="1828800" cy="701516"/>
          </a:xfrm>
          <a:prstGeom prst="leftArrow">
            <a:avLst>
              <a:gd name="adj1" fmla="val 52227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Optional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1400" y="3235124"/>
            <a:ext cx="1828800" cy="701516"/>
          </a:xfrm>
          <a:prstGeom prst="leftArrow">
            <a:avLst>
              <a:gd name="adj1" fmla="val 52227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Automatic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94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8088" y="457200"/>
            <a:ext cx="7487824" cy="6291924"/>
            <a:chOff x="2590800" y="1371600"/>
            <a:chExt cx="6075777" cy="5105400"/>
          </a:xfrm>
        </p:grpSpPr>
        <p:grpSp>
          <p:nvGrpSpPr>
            <p:cNvPr id="31" name="Group 30"/>
            <p:cNvGrpSpPr/>
            <p:nvPr/>
          </p:nvGrpSpPr>
          <p:grpSpPr>
            <a:xfrm>
              <a:off x="2590800" y="1371600"/>
              <a:ext cx="6075777" cy="5105400"/>
              <a:chOff x="609600" y="990600"/>
              <a:chExt cx="7558964" cy="6557076"/>
            </a:xfrm>
          </p:grpSpPr>
          <p:pic>
            <p:nvPicPr>
              <p:cNvPr id="32" name="Picture 3" descr="C:\Users\sae\Desktop\Untitled-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990600"/>
                <a:ext cx="7558964" cy="6557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990600" y="1371600"/>
                <a:ext cx="6781800" cy="411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Shape 63" descr="Screen Shot 2016-08-23 at 1.07.36 P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908">
            <a:off x="4398109" y="5503403"/>
            <a:ext cx="4362450" cy="1561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1139152" y="723294"/>
            <a:ext cx="1117512" cy="499868"/>
          </a:xfrm>
          <a:prstGeom prst="ellips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8222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9816" y="738928"/>
            <a:ext cx="6855382" cy="4132010"/>
            <a:chOff x="2819400" y="1600200"/>
            <a:chExt cx="5562600" cy="3352800"/>
          </a:xfrm>
        </p:grpSpPr>
        <p:sp>
          <p:nvSpPr>
            <p:cNvPr id="20" name="Rectangle 19"/>
            <p:cNvSpPr/>
            <p:nvPr/>
          </p:nvSpPr>
          <p:spPr>
            <a:xfrm>
              <a:off x="2897042" y="1668250"/>
              <a:ext cx="5451105" cy="32038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hape 63" descr="Screen Shot 2016-08-23 at 1.07.36 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/>
          <p:cNvSpPr/>
          <p:nvPr/>
        </p:nvSpPr>
        <p:spPr>
          <a:xfrm>
            <a:off x="304800" y="1524000"/>
            <a:ext cx="3156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2" name="Picture 1" descr="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8339">
            <a:off x="5108467" y="5253693"/>
            <a:ext cx="4064766" cy="15430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9816" y="713528"/>
            <a:ext cx="6855382" cy="4157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77"/>
          <p:cNvSpPr txBox="1">
            <a:spLocks/>
          </p:cNvSpPr>
          <p:nvPr/>
        </p:nvSpPr>
        <p:spPr>
          <a:xfrm>
            <a:off x="1109816" y="713528"/>
            <a:ext cx="6813660" cy="415741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 rtl="0">
              <a:buFont typeface="StarSymbol"/>
              <a:buNone/>
            </a:pPr>
            <a:endParaRPr lang="en-US" sz="2000" dirty="0" smtClean="0"/>
          </a:p>
          <a:p>
            <a:pPr rtl="0">
              <a:buFont typeface="StarSymbol"/>
              <a:buNone/>
            </a:pP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"actor": {</a:t>
            </a:r>
          </a:p>
          <a:p>
            <a:pPr indent="38100" rtl="0">
              <a:buFont typeface="StarSymbol"/>
              <a:buNone/>
            </a:pP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</a:t>
            </a:r>
            <a:r>
              <a:rPr lang="en-US" sz="2000" dirty="0" err="1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mbox</a:t>
            </a: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": "</a:t>
            </a:r>
            <a:r>
              <a:rPr lang="en-US" sz="2000" dirty="0" err="1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mailto:jonopoltrack@gmail.com</a:t>
            </a: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</a:p>
          <a:p>
            <a:pPr indent="38100" rtl="0">
              <a:buFont typeface="StarSymbol"/>
              <a:buNone/>
            </a:pP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"name": "</a:t>
            </a:r>
            <a:r>
              <a:rPr lang="en-US" sz="2000" dirty="0" err="1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Jono</a:t>
            </a: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Poltrack</a:t>
            </a: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</a:p>
          <a:p>
            <a:pPr indent="38100" rtl="0">
              <a:buFont typeface="StarSymbol"/>
              <a:buNone/>
            </a:pP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</a:t>
            </a:r>
            <a:r>
              <a:rPr lang="en-US" sz="2000" dirty="0" err="1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objectType</a:t>
            </a: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": "Agent"</a:t>
            </a:r>
          </a:p>
          <a:p>
            <a:pPr indent="38100" rtl="0">
              <a:buFont typeface="StarSymbol"/>
              <a:buNone/>
            </a:pPr>
            <a:r>
              <a:rPr lang="en-US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</a:p>
          <a:p>
            <a:pPr rtl="0">
              <a:buFont typeface="StarSymbo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36044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8088" y="457200"/>
            <a:ext cx="7487824" cy="6291924"/>
            <a:chOff x="2590800" y="1371600"/>
            <a:chExt cx="6075777" cy="5105400"/>
          </a:xfrm>
        </p:grpSpPr>
        <p:grpSp>
          <p:nvGrpSpPr>
            <p:cNvPr id="31" name="Group 30"/>
            <p:cNvGrpSpPr/>
            <p:nvPr/>
          </p:nvGrpSpPr>
          <p:grpSpPr>
            <a:xfrm>
              <a:off x="2590800" y="1371600"/>
              <a:ext cx="6075777" cy="5105400"/>
              <a:chOff x="609600" y="990600"/>
              <a:chExt cx="7558964" cy="6557076"/>
            </a:xfrm>
          </p:grpSpPr>
          <p:pic>
            <p:nvPicPr>
              <p:cNvPr id="32" name="Picture 3" descr="C:\Users\sae\Desktop\Untitled-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990600"/>
                <a:ext cx="7558964" cy="6557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990600" y="1371600"/>
                <a:ext cx="6781800" cy="411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Shape 63" descr="Screen Shot 2016-08-23 at 1.07.36 P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908">
            <a:off x="4398109" y="5508519"/>
            <a:ext cx="4362450" cy="1561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1139152" y="723294"/>
            <a:ext cx="1117512" cy="499868"/>
          </a:xfrm>
          <a:prstGeom prst="ellips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723497">
            <a:off x="1187310" y="1629767"/>
            <a:ext cx="889367" cy="395174"/>
          </a:xfrm>
          <a:prstGeom prst="ellips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1437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9816" y="738928"/>
            <a:ext cx="6855382" cy="4132010"/>
            <a:chOff x="2819400" y="1600200"/>
            <a:chExt cx="5562600" cy="3352800"/>
          </a:xfrm>
        </p:grpSpPr>
        <p:sp>
          <p:nvSpPr>
            <p:cNvPr id="20" name="Rectangle 19"/>
            <p:cNvSpPr/>
            <p:nvPr/>
          </p:nvSpPr>
          <p:spPr>
            <a:xfrm>
              <a:off x="2897042" y="1668250"/>
              <a:ext cx="5451105" cy="32038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hape 63" descr="Screen Shot 2016-08-23 at 1.07.36 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/>
          <p:cNvSpPr/>
          <p:nvPr/>
        </p:nvSpPr>
        <p:spPr>
          <a:xfrm>
            <a:off x="304800" y="1524000"/>
            <a:ext cx="3156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9816" y="713528"/>
            <a:ext cx="6855382" cy="4157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77"/>
          <p:cNvSpPr txBox="1">
            <a:spLocks/>
          </p:cNvSpPr>
          <p:nvPr/>
        </p:nvSpPr>
        <p:spPr>
          <a:xfrm>
            <a:off x="1109816" y="713528"/>
            <a:ext cx="6813660" cy="415741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>
              <a:buNone/>
            </a:pPr>
            <a:endParaRPr lang="mr-IN" sz="2000" dirty="0"/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"verb": {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"id": "http://adlnet.gov/expapi/verbs/initialized",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"display": {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"en-US": "initialized"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</a:p>
          <a:p>
            <a:pPr indent="38100">
              <a:buNone/>
            </a:pPr>
            <a:endParaRPr lang="mr-IN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None/>
            </a:pPr>
            <a:endParaRPr lang="mr-IN" dirty="0"/>
          </a:p>
        </p:txBody>
      </p:sp>
      <p:pic>
        <p:nvPicPr>
          <p:cNvPr id="11" name="Picture 10" descr="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8131">
            <a:off x="4893986" y="4894537"/>
            <a:ext cx="459181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90931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9816" y="738928"/>
            <a:ext cx="6855382" cy="4132010"/>
            <a:chOff x="2819400" y="1600200"/>
            <a:chExt cx="5562600" cy="3352800"/>
          </a:xfrm>
        </p:grpSpPr>
        <p:sp>
          <p:nvSpPr>
            <p:cNvPr id="20" name="Rectangle 19"/>
            <p:cNvSpPr/>
            <p:nvPr/>
          </p:nvSpPr>
          <p:spPr>
            <a:xfrm>
              <a:off x="2897042" y="1668250"/>
              <a:ext cx="5451105" cy="32038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hape 63" descr="Screen Shot 2016-08-23 at 1.07.36 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400" y="1600200"/>
              <a:ext cx="556260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/>
          <p:cNvSpPr/>
          <p:nvPr/>
        </p:nvSpPr>
        <p:spPr>
          <a:xfrm>
            <a:off x="304800" y="1524000"/>
            <a:ext cx="3156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  <a:p>
            <a:pPr marL="457200" lvl="0" indent="-228600"/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9816" y="713528"/>
            <a:ext cx="6855382" cy="4157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77"/>
          <p:cNvSpPr txBox="1">
            <a:spLocks/>
          </p:cNvSpPr>
          <p:nvPr/>
        </p:nvSpPr>
        <p:spPr>
          <a:xfrm>
            <a:off x="1109816" y="713528"/>
            <a:ext cx="6813660" cy="415741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>
              <a:buNone/>
            </a:pPr>
            <a:endParaRPr lang="mr-IN" sz="2000" dirty="0"/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"verb": {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"id": </a:t>
            </a: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adlnet.gov/</a:t>
            </a:r>
            <a:r>
              <a:rPr lang="en-US" sz="2000" dirty="0" err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expapi</a:t>
            </a:r>
            <a:r>
              <a:rPr lang="en-US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/verbs/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voided</a:t>
            </a:r>
            <a:r>
              <a:rPr lang="mr-IN" sz="2000" dirty="0" smtClean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  <a:endParaRPr lang="mr-IN" sz="2000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"display": {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    "en-US": "initialized"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</a:p>
          <a:p>
            <a:pPr indent="38100">
              <a:buNone/>
            </a:pPr>
            <a:r>
              <a:rPr lang="mr-IN" sz="20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</a:p>
          <a:p>
            <a:pPr indent="38100">
              <a:buNone/>
            </a:pPr>
            <a:endParaRPr lang="mr-IN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None/>
            </a:pPr>
            <a:endParaRPr lang="mr-IN" dirty="0"/>
          </a:p>
        </p:txBody>
      </p:sp>
      <p:pic>
        <p:nvPicPr>
          <p:cNvPr id="11" name="Picture 10" descr="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465">
            <a:off x="4849718" y="4899001"/>
            <a:ext cx="459181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0564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17405</TotalTime>
  <Words>792</Words>
  <Application>Microsoft Macintosh PowerPoint</Application>
  <PresentationFormat>On-screen Show (4:3)</PresentationFormat>
  <Paragraphs>279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2_Title Slide</vt:lpstr>
      <vt:lpstr>2_Slidevana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Erin Avvento</dc:creator>
  <cp:lastModifiedBy>claus larbie</cp:lastModifiedBy>
  <cp:revision>1083</cp:revision>
  <dcterms:created xsi:type="dcterms:W3CDTF">2013-04-29T19:16:43Z</dcterms:created>
  <dcterms:modified xsi:type="dcterms:W3CDTF">2016-11-02T19:46:38Z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celine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20</vt:r8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35</vt:r8>
  </property>
</Properties>
</file>